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5" r:id="rId3"/>
    <p:sldId id="266" r:id="rId4"/>
    <p:sldId id="261" r:id="rId5"/>
    <p:sldId id="262" r:id="rId6"/>
    <p:sldId id="257" r:id="rId7"/>
    <p:sldId id="258" r:id="rId8"/>
    <p:sldId id="259" r:id="rId9"/>
    <p:sldId id="263" r:id="rId10"/>
    <p:sldId id="264" r:id="rId11"/>
    <p:sldId id="26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9B194-55B3-4CCF-A2C2-5554FAD57B2D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F1143-7015-4AF8-AA25-B894E5B56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75282-1606-492C-87B4-9D1C2F064182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7F405-FC88-4C1B-BB1A-3C30641AF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B84FF-DE16-4177-9F49-6F6843ED683D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71730-8BBB-460A-B03F-EFC34642E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CD435-BB74-492F-8BCF-6AE1644A25BC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706A6-E247-4413-A8AA-F715826FC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1996-18BD-4FF0-9C00-70E3A299FF6E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2F209-A535-41DB-A986-51E539677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903D7-0AFB-4B0D-A2E4-CEB7960FFD94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A9250-CAB8-4EEE-A69D-85021D564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13D77-4049-44D7-80BB-029D61226BE4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AF5B3-A25D-4ADA-A654-F638CDC0E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B2FE8-665D-4ABF-92B8-89158730A4B4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3A6A5-7034-46F5-88F6-153FE1B2F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2A536-4FFA-452D-BED6-B8942AADAD09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3EC5B-9B40-4A18-B80D-89B38CD29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E0209-D51C-47C0-83D0-ACD4C2D498BF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098A-9DB4-414F-9A2D-90BBB1290C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4FA16-15A5-4553-901E-EE2D1F7A209C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06284-2479-4FAE-AD3A-4E4B6A6FC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D14C35-DB1E-43E1-AD8D-45AD07AE5485}" type="datetimeFigureOut">
              <a:rPr lang="ru-RU"/>
              <a:pPr>
                <a:defRPr/>
              </a:pPr>
              <a:t>21.05.2019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1437BE-8604-4D06-BDCF-E92C8E134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22" r:id="rId9"/>
    <p:sldLayoutId id="2147483713" r:id="rId10"/>
    <p:sldLayoutId id="2147483712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Батарейка: </a:t>
            </a:r>
            <a:br>
              <a:rPr lang="ru-RU" dirty="0" smtClean="0"/>
            </a:br>
            <a:r>
              <a:rPr lang="ru-RU" dirty="0" smtClean="0"/>
              <a:t>вред и польза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22530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2531" name="Picture 2" descr="E:\фото 4 класс\20171030_1123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77863"/>
            <a:ext cx="7345362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333375"/>
            <a:ext cx="7848600" cy="6119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234113" cy="65088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/>
          </a:p>
        </p:txBody>
      </p:sp>
      <p:sp>
        <p:nvSpPr>
          <p:cNvPr id="14338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7173913" cy="5289550"/>
          </a:xfrm>
        </p:spPr>
        <p:txBody>
          <a:bodyPr/>
          <a:lstStyle/>
          <a:p>
            <a:r>
              <a:rPr lang="ru-RU" b="1" i="1" smtClean="0"/>
              <a:t>Цель проекта</a:t>
            </a:r>
            <a:r>
              <a:rPr lang="ru-RU" i="1" smtClean="0"/>
              <a:t>:</a:t>
            </a:r>
            <a:r>
              <a:rPr lang="ru-RU" smtClean="0"/>
              <a:t> узнать о пользе и вреде батарейки, о способах ее утилизации</a:t>
            </a:r>
            <a:br>
              <a:rPr lang="ru-RU" smtClean="0"/>
            </a:br>
            <a:r>
              <a:rPr lang="ru-RU" b="1" i="1" smtClean="0"/>
              <a:t>Задачи:</a:t>
            </a:r>
            <a:r>
              <a:rPr lang="ru-RU" b="1" smtClean="0"/>
              <a:t> 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- собрать информацию о пользе и вреде использованных батареек, истории  рождения батарейки;</a:t>
            </a:r>
            <a:br>
              <a:rPr lang="ru-RU" smtClean="0"/>
            </a:br>
            <a:r>
              <a:rPr lang="ru-RU" smtClean="0"/>
              <a:t>- найти в нашей области организации, занимающиеся проблемой сбора и утилизации батареек;</a:t>
            </a:r>
            <a:br>
              <a:rPr lang="ru-RU" smtClean="0"/>
            </a:br>
            <a:r>
              <a:rPr lang="ru-RU" smtClean="0"/>
              <a:t>- организовать сбор батареек;</a:t>
            </a:r>
            <a:br>
              <a:rPr lang="ru-RU" smtClean="0"/>
            </a:br>
            <a:r>
              <a:rPr lang="ru-RU" smtClean="0"/>
              <a:t>- провести анкетирование учащихся 1-5 классов по вопросу правильного использования батареек;</a:t>
            </a:r>
            <a:br>
              <a:rPr lang="ru-RU" smtClean="0"/>
            </a:br>
            <a:r>
              <a:rPr lang="ru-RU" smtClean="0"/>
              <a:t>- информировать учащихся начальных классов о необходимости безопасной утилизации батареек.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884988" cy="4281487"/>
          </a:xfrm>
        </p:spPr>
        <p:txBody>
          <a:bodyPr rtlCol="0">
            <a:normAutofit fontScale="85000" lnSpcReduction="20000"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Этапы работы: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этап – подготовительный: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создание  группы участников проекта;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определение проблемы;</a:t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постановка целей и задач.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этап - планирование: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обсуждение проблем, которые могут возникнуть в ходе работы над проектом;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 определение источников информации;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сбор информации: анкетирование, поиск материалов.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этап – выполнение проекта: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 изучение и обработка собранной  информации;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создание презентации для выступлений.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16386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4813"/>
            <a:ext cx="8101012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17410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76250"/>
            <a:ext cx="7920037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Объект 3" descr="https://kp.md/share/i/12/9675360/wr-720.sh-18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720850" y="731838"/>
            <a:ext cx="5245100" cy="3475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Итальянский физик </a:t>
            </a:r>
            <a:r>
              <a:rPr lang="ru-RU" dirty="0" err="1" smtClean="0"/>
              <a:t>Алессандро</a:t>
            </a:r>
            <a:r>
              <a:rPr lang="ru-RU" dirty="0" smtClean="0"/>
              <a:t> Вольт</a:t>
            </a:r>
            <a:endParaRPr lang="ru-RU" dirty="0"/>
          </a:p>
        </p:txBody>
      </p:sp>
      <p:pic>
        <p:nvPicPr>
          <p:cNvPr id="19458" name="Объект 3" descr="http://ped-kopilka.ru/upload/blogs2/2017/2/50546_e475e8ec0765ff5cc6ea0795014789c2.jpg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2979738" y="731838"/>
            <a:ext cx="2727325" cy="3475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20482" name="Объект 3" descr="http://ecosovetnik.ru/wp-content/uploads/2016/05/%D0%B1%D0%B0%D1%82%D0%B0%D1%80%D0%B5%D0%B5%D0%BA-768x578.jpg"/>
          <p:cNvPicPr>
            <a:picLocks noGrp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333375"/>
            <a:ext cx="7848600" cy="5759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C:\Users\Светлана\Desktop\фото 2 класса\в ДК\20170209_1409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60350"/>
            <a:ext cx="4535487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</TotalTime>
  <Words>106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Батарейка:  вред и польза</dc:title>
  <dc:creator>Светлана</dc:creator>
  <cp:lastModifiedBy>Пользователь</cp:lastModifiedBy>
  <cp:revision>5</cp:revision>
  <dcterms:created xsi:type="dcterms:W3CDTF">2017-11-20T14:56:28Z</dcterms:created>
  <dcterms:modified xsi:type="dcterms:W3CDTF">2019-05-21T09:11:37Z</dcterms:modified>
</cp:coreProperties>
</file>